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4" r:id="rId19"/>
    <p:sldId id="275" r:id="rId20"/>
    <p:sldId id="276" r:id="rId21"/>
    <p:sldId id="277" r:id="rId22"/>
    <p:sldId id="273" r:id="rId23"/>
    <p:sldId id="278" r:id="rId24"/>
    <p:sldId id="279" r:id="rId25"/>
    <p:sldId id="280" r:id="rId26"/>
    <p:sldId id="281" r:id="rId27"/>
    <p:sldId id="282" r:id="rId28"/>
    <p:sldId id="285" r:id="rId29"/>
    <p:sldId id="283" r:id="rId30"/>
    <p:sldId id="286" r:id="rId31"/>
    <p:sldId id="287" r:id="rId32"/>
    <p:sldId id="284" r:id="rId33"/>
    <p:sldId id="288"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6" d="100"/>
          <a:sy n="96" d="100"/>
        </p:scale>
        <p:origin x="96"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tr-TR"/>
              <a:t>Asıl başlık stilini düzenlemek için tıklayın</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756A02E5-621C-41C3-BCF3-8A6F1707110B}" type="datetimeFigureOut">
              <a:rPr lang="tr-TR" smtClean="0"/>
              <a:t>8.06.2022</a:t>
            </a:fld>
            <a:endParaRPr lang="tr-TR"/>
          </a:p>
        </p:txBody>
      </p:sp>
      <p:sp>
        <p:nvSpPr>
          <p:cNvPr id="5" name="Footer Placeholder 4"/>
          <p:cNvSpPr>
            <a:spLocks noGrp="1"/>
          </p:cNvSpPr>
          <p:nvPr>
            <p:ph type="ftr" sz="quarter" idx="11"/>
          </p:nvPr>
        </p:nvSpPr>
        <p:spPr>
          <a:xfrm>
            <a:off x="2416500" y="329307"/>
            <a:ext cx="4973915" cy="309201"/>
          </a:xfrm>
        </p:spPr>
        <p:txBody>
          <a:bodyPr/>
          <a:lstStyle/>
          <a:p>
            <a:endParaRPr lang="tr-TR"/>
          </a:p>
        </p:txBody>
      </p:sp>
      <p:sp>
        <p:nvSpPr>
          <p:cNvPr id="6" name="Slide Number Placeholder 5"/>
          <p:cNvSpPr>
            <a:spLocks noGrp="1"/>
          </p:cNvSpPr>
          <p:nvPr>
            <p:ph type="sldNum" sz="quarter" idx="12"/>
          </p:nvPr>
        </p:nvSpPr>
        <p:spPr>
          <a:xfrm>
            <a:off x="1437664" y="798973"/>
            <a:ext cx="811019" cy="503578"/>
          </a:xfrm>
        </p:spPr>
        <p:txBody>
          <a:bodyPr/>
          <a:lstStyle/>
          <a:p>
            <a:fld id="{F802139E-C9D3-4F29-A11A-8BF8EAD16204}" type="slidenum">
              <a:rPr lang="tr-TR" smtClean="0"/>
              <a:t>‹#›</a:t>
            </a:fld>
            <a:endParaRPr lang="tr-TR"/>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885448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56A02E5-621C-41C3-BCF3-8A6F1707110B}" type="datetimeFigureOut">
              <a:rPr lang="tr-TR" smtClean="0"/>
              <a:t>8.06.2022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802139E-C9D3-4F29-A11A-8BF8EAD16204}" type="slidenum">
              <a:rPr lang="tr-TR" smtClean="0"/>
              <a:t>‹#›</a:t>
            </a:fld>
            <a:endParaRPr lang="tr-TR"/>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2139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56A02E5-621C-41C3-BCF3-8A6F1707110B}" type="datetimeFigureOut">
              <a:rPr lang="tr-TR" smtClean="0"/>
              <a:t>8.06.2022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802139E-C9D3-4F29-A11A-8BF8EAD16204}" type="slidenum">
              <a:rPr lang="tr-TR" smtClean="0"/>
              <a:t>‹#›</a:t>
            </a:fld>
            <a:endParaRPr lang="tr-TR"/>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627450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ncho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56A02E5-621C-41C3-BCF3-8A6F1707110B}" type="datetimeFigureOut">
              <a:rPr lang="tr-TR" smtClean="0"/>
              <a:t>8.06.2022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802139E-C9D3-4F29-A11A-8BF8EAD16204}" type="slidenum">
              <a:rPr lang="tr-TR" smtClean="0"/>
              <a:t>‹#›</a:t>
            </a:fld>
            <a:endParaRPr lang="tr-TR"/>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56231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756A02E5-621C-41C3-BCF3-8A6F1707110B}" type="datetimeFigureOut">
              <a:rPr lang="tr-TR" smtClean="0"/>
              <a:t>8.06.2022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802139E-C9D3-4F29-A11A-8BF8EAD16204}" type="slidenum">
              <a:rPr lang="tr-TR" smtClean="0"/>
              <a:t>‹#›</a:t>
            </a:fld>
            <a:endParaRPr lang="tr-TR"/>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52965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756A02E5-621C-41C3-BCF3-8A6F1707110B}" type="datetimeFigureOut">
              <a:rPr lang="tr-TR" smtClean="0"/>
              <a:t>8.06.2022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F802139E-C9D3-4F29-A11A-8BF8EAD16204}" type="slidenum">
              <a:rPr lang="tr-TR" smtClean="0"/>
              <a:t>‹#›</a:t>
            </a:fld>
            <a:endParaRPr lang="tr-TR"/>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3515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447191" y="2824269"/>
            <a:ext cx="4645152" cy="2644457"/>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412362" y="2821491"/>
            <a:ext cx="4645152" cy="263737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756A02E5-621C-41C3-BCF3-8A6F1707110B}" type="datetimeFigureOut">
              <a:rPr lang="tr-TR" smtClean="0"/>
              <a:t>8.06.2022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F802139E-C9D3-4F29-A11A-8BF8EAD16204}" type="slidenum">
              <a:rPr lang="tr-TR" smtClean="0"/>
              <a:t>‹#›</a:t>
            </a:fld>
            <a:endParaRPr lang="tr-TR"/>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780655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756A02E5-621C-41C3-BCF3-8A6F1707110B}" type="datetimeFigureOut">
              <a:rPr lang="tr-TR" smtClean="0"/>
              <a:t>8.06.2022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F802139E-C9D3-4F29-A11A-8BF8EAD16204}" type="slidenum">
              <a:rPr lang="tr-TR" smtClean="0"/>
              <a:t>‹#›</a:t>
            </a:fld>
            <a:endParaRPr lang="tr-TR"/>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36823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6A02E5-621C-41C3-BCF3-8A6F1707110B}" type="datetimeFigureOut">
              <a:rPr lang="tr-TR" smtClean="0"/>
              <a:t>8.06.2022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F802139E-C9D3-4F29-A11A-8BF8EAD16204}" type="slidenum">
              <a:rPr lang="tr-TR" smtClean="0"/>
              <a:t>‹#›</a:t>
            </a:fld>
            <a:endParaRPr lang="tr-TR"/>
          </a:p>
        </p:txBody>
      </p:sp>
    </p:spTree>
    <p:extLst>
      <p:ext uri="{BB962C8B-B14F-4D97-AF65-F5344CB8AC3E}">
        <p14:creationId xmlns:p14="http://schemas.microsoft.com/office/powerpoint/2010/main" val="1943975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tr-TR"/>
              <a:t>Asıl başlık stilini düzenlemek için tıklayın</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756A02E5-621C-41C3-BCF3-8A6F1707110B}" type="datetimeFigureOut">
              <a:rPr lang="tr-TR" smtClean="0"/>
              <a:t>8.06.2022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F802139E-C9D3-4F29-A11A-8BF8EAD16204}" type="slidenum">
              <a:rPr lang="tr-TR" smtClean="0"/>
              <a:t>‹#›</a:t>
            </a:fld>
            <a:endParaRPr lang="tr-TR"/>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9710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756A02E5-621C-41C3-BCF3-8A6F1707110B}" type="datetimeFigureOut">
              <a:rPr lang="tr-TR" smtClean="0"/>
              <a:t>8.06.2022</a:t>
            </a:fld>
            <a:endParaRPr lang="tr-TR"/>
          </a:p>
        </p:txBody>
      </p:sp>
      <p:sp>
        <p:nvSpPr>
          <p:cNvPr id="6" name="Footer Placeholder 5"/>
          <p:cNvSpPr>
            <a:spLocks noGrp="1"/>
          </p:cNvSpPr>
          <p:nvPr>
            <p:ph type="ftr" sz="quarter" idx="11"/>
          </p:nvPr>
        </p:nvSpPr>
        <p:spPr>
          <a:xfrm>
            <a:off x="1447382" y="318640"/>
            <a:ext cx="5541004" cy="320931"/>
          </a:xfrm>
        </p:spPr>
        <p:txBody>
          <a:bodyPr/>
          <a:lstStyle/>
          <a:p>
            <a:endParaRPr lang="tr-TR"/>
          </a:p>
        </p:txBody>
      </p:sp>
      <p:sp>
        <p:nvSpPr>
          <p:cNvPr id="7" name="Slide Number Placeholder 6"/>
          <p:cNvSpPr>
            <a:spLocks noGrp="1"/>
          </p:cNvSpPr>
          <p:nvPr>
            <p:ph type="sldNum" sz="quarter" idx="12"/>
          </p:nvPr>
        </p:nvSpPr>
        <p:spPr/>
        <p:txBody>
          <a:bodyPr/>
          <a:lstStyle/>
          <a:p>
            <a:fld id="{F802139E-C9D3-4F29-A11A-8BF8EAD16204}" type="slidenum">
              <a:rPr lang="tr-TR" smtClean="0"/>
              <a:t>‹#›</a:t>
            </a:fld>
            <a:endParaRPr lang="tr-TR"/>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89329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756A02E5-621C-41C3-BCF3-8A6F1707110B}" type="datetimeFigureOut">
              <a:rPr lang="tr-TR" smtClean="0"/>
              <a:t>8.06.2022</a:t>
            </a:fld>
            <a:endParaRPr lang="tr-TR"/>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F802139E-C9D3-4F29-A11A-8BF8EAD16204}" type="slidenum">
              <a:rPr lang="tr-TR" smtClean="0"/>
              <a:t>‹#›</a:t>
            </a:fld>
            <a:endParaRPr lang="tr-TR"/>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9588655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401B5D1-3BD4-298C-F45C-C55F64DE1044}"/>
              </a:ext>
            </a:extLst>
          </p:cNvPr>
          <p:cNvSpPr>
            <a:spLocks noGrp="1"/>
          </p:cNvSpPr>
          <p:nvPr>
            <p:ph type="ctrTitle"/>
          </p:nvPr>
        </p:nvSpPr>
        <p:spPr>
          <a:xfrm>
            <a:off x="0" y="-112102"/>
            <a:ext cx="11054852" cy="2541431"/>
          </a:xfrm>
        </p:spPr>
        <p:txBody>
          <a:bodyPr/>
          <a:lstStyle/>
          <a:p>
            <a:r>
              <a:rPr lang="tr-TR" dirty="0"/>
              <a:t>Otobüs bilet sistemi</a:t>
            </a:r>
          </a:p>
        </p:txBody>
      </p:sp>
      <p:sp>
        <p:nvSpPr>
          <p:cNvPr id="3" name="Alt Başlık 2">
            <a:extLst>
              <a:ext uri="{FF2B5EF4-FFF2-40B4-BE49-F238E27FC236}">
                <a16:creationId xmlns:a16="http://schemas.microsoft.com/office/drawing/2014/main" id="{F48C7E9B-655A-D3F2-1EF5-D40D822E549E}"/>
              </a:ext>
            </a:extLst>
          </p:cNvPr>
          <p:cNvSpPr>
            <a:spLocks noGrp="1"/>
          </p:cNvSpPr>
          <p:nvPr>
            <p:ph type="subTitle" idx="1"/>
          </p:nvPr>
        </p:nvSpPr>
        <p:spPr>
          <a:xfrm>
            <a:off x="0" y="3579842"/>
            <a:ext cx="8637072" cy="2996056"/>
          </a:xfrm>
        </p:spPr>
        <p:txBody>
          <a:bodyPr/>
          <a:lstStyle/>
          <a:p>
            <a:r>
              <a:rPr lang="tr-TR" dirty="0"/>
              <a:t>Proje İsmi : Otobüs bilet sistemi</a:t>
            </a:r>
          </a:p>
          <a:p>
            <a:r>
              <a:rPr lang="tr-TR" dirty="0"/>
              <a:t>Atakan oğuz</a:t>
            </a:r>
          </a:p>
          <a:p>
            <a:r>
              <a:rPr lang="tr-TR" dirty="0"/>
              <a:t>1191602092</a:t>
            </a:r>
          </a:p>
          <a:p>
            <a:r>
              <a:rPr lang="tr-TR" dirty="0"/>
              <a:t>Trakya üniversitesi</a:t>
            </a:r>
          </a:p>
          <a:p>
            <a:r>
              <a:rPr lang="tr-TR" dirty="0"/>
              <a:t>Bilgisayar mühendisliği</a:t>
            </a:r>
          </a:p>
          <a:p>
            <a:endParaRPr lang="tr-TR" dirty="0"/>
          </a:p>
        </p:txBody>
      </p:sp>
    </p:spTree>
    <p:extLst>
      <p:ext uri="{BB962C8B-B14F-4D97-AF65-F5344CB8AC3E}">
        <p14:creationId xmlns:p14="http://schemas.microsoft.com/office/powerpoint/2010/main" val="2344588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13059AF-0E5A-7460-95D9-7776DFBCA9DA}"/>
              </a:ext>
            </a:extLst>
          </p:cNvPr>
          <p:cNvSpPr>
            <a:spLocks noGrp="1"/>
          </p:cNvSpPr>
          <p:nvPr>
            <p:ph type="title"/>
          </p:nvPr>
        </p:nvSpPr>
        <p:spPr/>
        <p:txBody>
          <a:bodyPr/>
          <a:lstStyle/>
          <a:p>
            <a:r>
              <a:rPr lang="tr-TR" dirty="0" err="1"/>
              <a:t>Tıcket</a:t>
            </a:r>
            <a:r>
              <a:rPr lang="tr-TR" dirty="0"/>
              <a:t> </a:t>
            </a:r>
            <a:r>
              <a:rPr lang="tr-TR" dirty="0" err="1"/>
              <a:t>screen</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2021E184-E295-F809-62A7-E4D11290C1E9}"/>
              </a:ext>
            </a:extLst>
          </p:cNvPr>
          <p:cNvSpPr>
            <a:spLocks noGrp="1"/>
          </p:cNvSpPr>
          <p:nvPr>
            <p:ph idx="1"/>
          </p:nvPr>
        </p:nvSpPr>
        <p:spPr/>
        <p:txBody>
          <a:bodyPr/>
          <a:lstStyle/>
          <a:p>
            <a:r>
              <a:rPr lang="tr-TR" dirty="0" err="1"/>
              <a:t>Ticket</a:t>
            </a:r>
            <a:r>
              <a:rPr lang="tr-TR" dirty="0"/>
              <a:t> </a:t>
            </a:r>
            <a:r>
              <a:rPr lang="tr-TR" dirty="0" err="1"/>
              <a:t>Screen</a:t>
            </a:r>
            <a:r>
              <a:rPr lang="tr-TR" dirty="0"/>
              <a:t> sayfamızda, sistemde kayıtlı veya </a:t>
            </a:r>
            <a:r>
              <a:rPr lang="tr-TR" dirty="0" err="1"/>
              <a:t>admin</a:t>
            </a:r>
            <a:r>
              <a:rPr lang="tr-TR" dirty="0"/>
              <a:t> tarafından oluşturulan otobüslerimizi istediğimiz markaya özel filtreleyip otobüsün doluluk oranını gördüğümüz ekrandır. </a:t>
            </a:r>
          </a:p>
        </p:txBody>
      </p:sp>
    </p:spTree>
    <p:extLst>
      <p:ext uri="{BB962C8B-B14F-4D97-AF65-F5344CB8AC3E}">
        <p14:creationId xmlns:p14="http://schemas.microsoft.com/office/powerpoint/2010/main" val="840763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içeren bir resim&#10;&#10;Açıklama otomatik olarak oluşturuldu">
            <a:extLst>
              <a:ext uri="{FF2B5EF4-FFF2-40B4-BE49-F238E27FC236}">
                <a16:creationId xmlns:a16="http://schemas.microsoft.com/office/drawing/2014/main" id="{9DF27F5C-CF7A-7C45-4CCE-0D6CCAC7FD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02021" y="340469"/>
            <a:ext cx="5787957" cy="5311302"/>
          </a:xfrm>
        </p:spPr>
      </p:pic>
    </p:spTree>
    <p:extLst>
      <p:ext uri="{BB962C8B-B14F-4D97-AF65-F5344CB8AC3E}">
        <p14:creationId xmlns:p14="http://schemas.microsoft.com/office/powerpoint/2010/main" val="14021569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4151DB2-FC28-3FC7-A4EE-DB6106F177BD}"/>
              </a:ext>
            </a:extLst>
          </p:cNvPr>
          <p:cNvSpPr>
            <a:spLocks noGrp="1"/>
          </p:cNvSpPr>
          <p:nvPr>
            <p:ph type="title"/>
          </p:nvPr>
        </p:nvSpPr>
        <p:spPr/>
        <p:txBody>
          <a:bodyPr/>
          <a:lstStyle/>
          <a:p>
            <a:r>
              <a:rPr lang="tr-TR" dirty="0"/>
              <a:t>Travel panel </a:t>
            </a:r>
            <a:r>
              <a:rPr lang="tr-TR" dirty="0" err="1"/>
              <a:t>component</a:t>
            </a:r>
            <a:endParaRPr lang="tr-TR" dirty="0"/>
          </a:p>
        </p:txBody>
      </p:sp>
      <p:sp>
        <p:nvSpPr>
          <p:cNvPr id="3" name="İçerik Yer Tutucusu 2">
            <a:extLst>
              <a:ext uri="{FF2B5EF4-FFF2-40B4-BE49-F238E27FC236}">
                <a16:creationId xmlns:a16="http://schemas.microsoft.com/office/drawing/2014/main" id="{41BA378B-8406-532A-2642-B52C63945C9A}"/>
              </a:ext>
            </a:extLst>
          </p:cNvPr>
          <p:cNvSpPr>
            <a:spLocks noGrp="1"/>
          </p:cNvSpPr>
          <p:nvPr>
            <p:ph idx="1"/>
          </p:nvPr>
        </p:nvSpPr>
        <p:spPr/>
        <p:txBody>
          <a:bodyPr/>
          <a:lstStyle/>
          <a:p>
            <a:r>
              <a:rPr lang="tr-TR" dirty="0"/>
              <a:t>Travel Panel ekranımızda,  </a:t>
            </a:r>
            <a:r>
              <a:rPr lang="tr-TR" dirty="0" err="1"/>
              <a:t>admin</a:t>
            </a:r>
            <a:r>
              <a:rPr lang="tr-TR" dirty="0"/>
              <a:t> girişi yapıldıktan ve otobüsün bilgilerini eksiksiz </a:t>
            </a:r>
            <a:r>
              <a:rPr lang="tr-TR" dirty="0" err="1"/>
              <a:t>doldurktan</a:t>
            </a:r>
            <a:r>
              <a:rPr lang="tr-TR" dirty="0"/>
              <a:t> sonra yeni otobüs ekleyebileceğimiz (otobüsün kaç kişilik olacağı vb. bilgi ekranı) ekranımızdır.</a:t>
            </a:r>
          </a:p>
        </p:txBody>
      </p:sp>
    </p:spTree>
    <p:extLst>
      <p:ext uri="{BB962C8B-B14F-4D97-AF65-F5344CB8AC3E}">
        <p14:creationId xmlns:p14="http://schemas.microsoft.com/office/powerpoint/2010/main" val="2444417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D3A8664-AD2F-338B-F2A5-8C4362D6C630}"/>
              </a:ext>
            </a:extLst>
          </p:cNvPr>
          <p:cNvSpPr>
            <a:spLocks noGrp="1"/>
          </p:cNvSpPr>
          <p:nvPr>
            <p:ph type="title"/>
          </p:nvPr>
        </p:nvSpPr>
        <p:spPr/>
        <p:txBody>
          <a:bodyPr/>
          <a:lstStyle/>
          <a:p>
            <a:endParaRPr lang="tr-TR"/>
          </a:p>
        </p:txBody>
      </p:sp>
      <p:pic>
        <p:nvPicPr>
          <p:cNvPr id="5" name="İçerik Yer Tutucusu 4" descr="metin içeren bir resim&#10;&#10;Açıklama otomatik olarak oluşturuldu">
            <a:extLst>
              <a:ext uri="{FF2B5EF4-FFF2-40B4-BE49-F238E27FC236}">
                <a16:creationId xmlns:a16="http://schemas.microsoft.com/office/drawing/2014/main" id="{495229EF-761E-9E9B-CEDC-A4C2AF850BA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75" y="690664"/>
            <a:ext cx="3846005" cy="4406630"/>
          </a:xfrm>
        </p:spPr>
      </p:pic>
      <p:pic>
        <p:nvPicPr>
          <p:cNvPr id="7" name="Resim 6" descr="metin içeren bir resim&#10;&#10;Açıklama otomatik olarak oluşturuldu">
            <a:extLst>
              <a:ext uri="{FF2B5EF4-FFF2-40B4-BE49-F238E27FC236}">
                <a16:creationId xmlns:a16="http://schemas.microsoft.com/office/drawing/2014/main" id="{0F60C5F9-0BA8-9C0C-3BA6-AE14BD8B0D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7273" y="690665"/>
            <a:ext cx="4066958" cy="4406630"/>
          </a:xfrm>
          <a:prstGeom prst="rect">
            <a:avLst/>
          </a:prstGeom>
        </p:spPr>
      </p:pic>
      <p:pic>
        <p:nvPicPr>
          <p:cNvPr id="9" name="Resim 8" descr="metin içeren bir resim&#10;&#10;Açıklama otomatik olarak oluşturuldu">
            <a:extLst>
              <a:ext uri="{FF2B5EF4-FFF2-40B4-BE49-F238E27FC236}">
                <a16:creationId xmlns:a16="http://schemas.microsoft.com/office/drawing/2014/main" id="{24372D59-5B42-97A8-0E45-69A8070FAF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49073" y="690664"/>
            <a:ext cx="3708348" cy="4406630"/>
          </a:xfrm>
          <a:prstGeom prst="rect">
            <a:avLst/>
          </a:prstGeom>
        </p:spPr>
      </p:pic>
    </p:spTree>
    <p:extLst>
      <p:ext uri="{BB962C8B-B14F-4D97-AF65-F5344CB8AC3E}">
        <p14:creationId xmlns:p14="http://schemas.microsoft.com/office/powerpoint/2010/main" val="1262351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47657F0-CD96-8C9C-372E-3DD8DBE34947}"/>
              </a:ext>
            </a:extLst>
          </p:cNvPr>
          <p:cNvSpPr>
            <a:spLocks noGrp="1"/>
          </p:cNvSpPr>
          <p:nvPr>
            <p:ph type="title"/>
          </p:nvPr>
        </p:nvSpPr>
        <p:spPr/>
        <p:txBody>
          <a:bodyPr/>
          <a:lstStyle/>
          <a:p>
            <a:r>
              <a:rPr lang="tr-TR" dirty="0" err="1"/>
              <a:t>Add</a:t>
            </a:r>
            <a:r>
              <a:rPr lang="tr-TR" dirty="0"/>
              <a:t> </a:t>
            </a:r>
            <a:r>
              <a:rPr lang="tr-TR" dirty="0" err="1"/>
              <a:t>passenger</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4BFC225A-654C-57B1-AA3E-2FEAB592D5E1}"/>
              </a:ext>
            </a:extLst>
          </p:cNvPr>
          <p:cNvSpPr>
            <a:spLocks noGrp="1"/>
          </p:cNvSpPr>
          <p:nvPr>
            <p:ph idx="1"/>
          </p:nvPr>
        </p:nvSpPr>
        <p:spPr/>
        <p:txBody>
          <a:bodyPr/>
          <a:lstStyle/>
          <a:p>
            <a:r>
              <a:rPr lang="tr-TR" dirty="0" err="1"/>
              <a:t>Add</a:t>
            </a:r>
            <a:r>
              <a:rPr lang="tr-TR" dirty="0"/>
              <a:t> </a:t>
            </a:r>
            <a:r>
              <a:rPr lang="tr-TR" dirty="0" err="1"/>
              <a:t>Passenger</a:t>
            </a:r>
            <a:r>
              <a:rPr lang="tr-TR" dirty="0"/>
              <a:t> Component, otobüs üzerinde sistemimizde koltuk seçtikten sonra ödeme ekranı ile beraber gelen sayfamızda kullanıcının tüm bilgilerini doldurduğu ve sisteme yeni yolcu olarak eklendiği </a:t>
            </a:r>
            <a:r>
              <a:rPr lang="tr-TR" dirty="0" err="1"/>
              <a:t>componenttir</a:t>
            </a:r>
            <a:r>
              <a:rPr lang="tr-TR" dirty="0"/>
              <a:t>.</a:t>
            </a:r>
          </a:p>
        </p:txBody>
      </p:sp>
    </p:spTree>
    <p:extLst>
      <p:ext uri="{BB962C8B-B14F-4D97-AF65-F5344CB8AC3E}">
        <p14:creationId xmlns:p14="http://schemas.microsoft.com/office/powerpoint/2010/main" val="3683619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içeren bir resim&#10;&#10;Açıklama otomatik olarak oluşturuldu">
            <a:extLst>
              <a:ext uri="{FF2B5EF4-FFF2-40B4-BE49-F238E27FC236}">
                <a16:creationId xmlns:a16="http://schemas.microsoft.com/office/drawing/2014/main" id="{F9734AAF-FE3E-893D-60C0-C5C253D613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85218" y="535022"/>
            <a:ext cx="4601052" cy="4953691"/>
          </a:xfrm>
        </p:spPr>
      </p:pic>
      <p:pic>
        <p:nvPicPr>
          <p:cNvPr id="7" name="Resim 6" descr="metin içeren bir resim&#10;&#10;Açıklama otomatik olarak oluşturuldu">
            <a:extLst>
              <a:ext uri="{FF2B5EF4-FFF2-40B4-BE49-F238E27FC236}">
                <a16:creationId xmlns:a16="http://schemas.microsoft.com/office/drawing/2014/main" id="{5B6B3B25-7032-3C40-C482-4C2FF4DE09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535023"/>
            <a:ext cx="4686954" cy="4953691"/>
          </a:xfrm>
          <a:prstGeom prst="rect">
            <a:avLst/>
          </a:prstGeom>
        </p:spPr>
      </p:pic>
    </p:spTree>
    <p:extLst>
      <p:ext uri="{BB962C8B-B14F-4D97-AF65-F5344CB8AC3E}">
        <p14:creationId xmlns:p14="http://schemas.microsoft.com/office/powerpoint/2010/main" val="3337239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D48B7E1-81DE-A49A-0C68-6F98C59984D5}"/>
              </a:ext>
            </a:extLst>
          </p:cNvPr>
          <p:cNvSpPr>
            <a:spLocks noGrp="1"/>
          </p:cNvSpPr>
          <p:nvPr>
            <p:ph type="title"/>
          </p:nvPr>
        </p:nvSpPr>
        <p:spPr/>
        <p:txBody>
          <a:bodyPr/>
          <a:lstStyle/>
          <a:p>
            <a:r>
              <a:rPr lang="tr-TR" dirty="0" err="1"/>
              <a:t>Bus</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75EB75FC-D7A6-3E7F-87DB-1EF6B0BBD514}"/>
              </a:ext>
            </a:extLst>
          </p:cNvPr>
          <p:cNvSpPr>
            <a:spLocks noGrp="1"/>
          </p:cNvSpPr>
          <p:nvPr>
            <p:ph idx="1"/>
          </p:nvPr>
        </p:nvSpPr>
        <p:spPr/>
        <p:txBody>
          <a:bodyPr/>
          <a:lstStyle/>
          <a:p>
            <a:r>
              <a:rPr lang="tr-TR" dirty="0" err="1"/>
              <a:t>Bus</a:t>
            </a:r>
            <a:r>
              <a:rPr lang="tr-TR" dirty="0"/>
              <a:t> Component, otobüste ki koltuklardan seçilebilir yani başka bir yolcu tarafından alınmamış koltukları seçtiğinde hemen otobüsün krokisinin altında bilet satın al butonu çıkmaktadır ve bu buton bizi bileti satın alma ekranına göndermektedir.</a:t>
            </a:r>
          </a:p>
        </p:txBody>
      </p:sp>
    </p:spTree>
    <p:extLst>
      <p:ext uri="{BB962C8B-B14F-4D97-AF65-F5344CB8AC3E}">
        <p14:creationId xmlns:p14="http://schemas.microsoft.com/office/powerpoint/2010/main" val="2885550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içeren bir resim&#10;&#10;Açıklama otomatik olarak oluşturuldu">
            <a:extLst>
              <a:ext uri="{FF2B5EF4-FFF2-40B4-BE49-F238E27FC236}">
                <a16:creationId xmlns:a16="http://schemas.microsoft.com/office/drawing/2014/main" id="{ABFCF428-5BF9-8DDE-0895-11FB4FFFB67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47872" y="345232"/>
            <a:ext cx="4552545" cy="5364904"/>
          </a:xfrm>
        </p:spPr>
      </p:pic>
    </p:spTree>
    <p:extLst>
      <p:ext uri="{BB962C8B-B14F-4D97-AF65-F5344CB8AC3E}">
        <p14:creationId xmlns:p14="http://schemas.microsoft.com/office/powerpoint/2010/main" val="6907056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1E96349-A59F-97BE-4171-B608524C0C23}"/>
              </a:ext>
            </a:extLst>
          </p:cNvPr>
          <p:cNvSpPr>
            <a:spLocks noGrp="1"/>
          </p:cNvSpPr>
          <p:nvPr>
            <p:ph type="title"/>
          </p:nvPr>
        </p:nvSpPr>
        <p:spPr/>
        <p:txBody>
          <a:bodyPr/>
          <a:lstStyle/>
          <a:p>
            <a:r>
              <a:rPr lang="tr-TR" dirty="0" err="1"/>
              <a:t>Bus</a:t>
            </a:r>
            <a:r>
              <a:rPr lang="tr-TR" dirty="0"/>
              <a:t> </a:t>
            </a:r>
            <a:r>
              <a:rPr lang="tr-TR" dirty="0" err="1"/>
              <a:t>layout</a:t>
            </a:r>
            <a:r>
              <a:rPr lang="tr-TR" dirty="0"/>
              <a:t> 1 ve 2 </a:t>
            </a:r>
            <a:r>
              <a:rPr lang="tr-TR" dirty="0" err="1"/>
              <a:t>components</a:t>
            </a:r>
            <a:endParaRPr lang="tr-TR" dirty="0"/>
          </a:p>
        </p:txBody>
      </p:sp>
      <p:sp>
        <p:nvSpPr>
          <p:cNvPr id="3" name="İçerik Yer Tutucusu 2">
            <a:extLst>
              <a:ext uri="{FF2B5EF4-FFF2-40B4-BE49-F238E27FC236}">
                <a16:creationId xmlns:a16="http://schemas.microsoft.com/office/drawing/2014/main" id="{D2DE65C0-EEEE-D903-0A11-941C13E6CEB2}"/>
              </a:ext>
            </a:extLst>
          </p:cNvPr>
          <p:cNvSpPr>
            <a:spLocks noGrp="1"/>
          </p:cNvSpPr>
          <p:nvPr>
            <p:ph idx="1"/>
          </p:nvPr>
        </p:nvSpPr>
        <p:spPr/>
        <p:txBody>
          <a:bodyPr/>
          <a:lstStyle/>
          <a:p>
            <a:r>
              <a:rPr lang="tr-TR" dirty="0" err="1"/>
              <a:t>Bus</a:t>
            </a:r>
            <a:r>
              <a:rPr lang="tr-TR" dirty="0"/>
              <a:t> 1 ve 2 Component, sistemimizde kabul gören 2 tip otobüs vardır ve bu otobüsler 33 ve 44 kişilik olarak ayrılmaktadır. Bu otobüslerin koltuk numaralarının düzgün biçimde hesaplamaları bu </a:t>
            </a:r>
            <a:r>
              <a:rPr lang="tr-TR" dirty="0" err="1"/>
              <a:t>componentlerde</a:t>
            </a:r>
            <a:r>
              <a:rPr lang="tr-TR" dirty="0"/>
              <a:t> sağlanmıştır.</a:t>
            </a:r>
          </a:p>
        </p:txBody>
      </p:sp>
    </p:spTree>
    <p:extLst>
      <p:ext uri="{BB962C8B-B14F-4D97-AF65-F5344CB8AC3E}">
        <p14:creationId xmlns:p14="http://schemas.microsoft.com/office/powerpoint/2010/main" val="6433423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içeren bir resim&#10;&#10;Açıklama otomatik olarak oluşturuldu">
            <a:extLst>
              <a:ext uri="{FF2B5EF4-FFF2-40B4-BE49-F238E27FC236}">
                <a16:creationId xmlns:a16="http://schemas.microsoft.com/office/drawing/2014/main" id="{C1E32E32-DE01-124F-0ADD-5FFEEFB50FB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4323" y="1099225"/>
            <a:ext cx="4433285" cy="4347082"/>
          </a:xfrm>
        </p:spPr>
      </p:pic>
      <p:pic>
        <p:nvPicPr>
          <p:cNvPr id="7" name="Resim 6" descr="metin, bilgisayar, ekran görüntüsü içeren bir resim&#10;&#10;Açıklama otomatik olarak oluşturuldu">
            <a:extLst>
              <a:ext uri="{FF2B5EF4-FFF2-40B4-BE49-F238E27FC236}">
                <a16:creationId xmlns:a16="http://schemas.microsoft.com/office/drawing/2014/main" id="{A246BAA4-4835-7C24-E8A2-A8C75C8A83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46474" y="1099225"/>
            <a:ext cx="4433285" cy="4347082"/>
          </a:xfrm>
          <a:prstGeom prst="rect">
            <a:avLst/>
          </a:prstGeom>
        </p:spPr>
      </p:pic>
    </p:spTree>
    <p:extLst>
      <p:ext uri="{BB962C8B-B14F-4D97-AF65-F5344CB8AC3E}">
        <p14:creationId xmlns:p14="http://schemas.microsoft.com/office/powerpoint/2010/main" val="437703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2FC0390-13BC-57A1-7483-5B4D077F6696}"/>
              </a:ext>
            </a:extLst>
          </p:cNvPr>
          <p:cNvSpPr>
            <a:spLocks noGrp="1"/>
          </p:cNvSpPr>
          <p:nvPr>
            <p:ph type="title"/>
          </p:nvPr>
        </p:nvSpPr>
        <p:spPr/>
        <p:txBody>
          <a:bodyPr/>
          <a:lstStyle/>
          <a:p>
            <a:r>
              <a:rPr lang="tr-TR" dirty="0"/>
              <a:t>PROJENİN AMACI</a:t>
            </a:r>
          </a:p>
        </p:txBody>
      </p:sp>
      <p:sp>
        <p:nvSpPr>
          <p:cNvPr id="3" name="İçerik Yer Tutucusu 2">
            <a:extLst>
              <a:ext uri="{FF2B5EF4-FFF2-40B4-BE49-F238E27FC236}">
                <a16:creationId xmlns:a16="http://schemas.microsoft.com/office/drawing/2014/main" id="{DF10ECEF-CA30-0BCD-111C-EFE65B19C97C}"/>
              </a:ext>
            </a:extLst>
          </p:cNvPr>
          <p:cNvSpPr>
            <a:spLocks noGrp="1"/>
          </p:cNvSpPr>
          <p:nvPr>
            <p:ph idx="1"/>
          </p:nvPr>
        </p:nvSpPr>
        <p:spPr/>
        <p:txBody>
          <a:bodyPr/>
          <a:lstStyle/>
          <a:p>
            <a:r>
              <a:rPr lang="tr-TR" dirty="0"/>
              <a:t>Her kesimden kullanıcının kolay ve rahat bir şekilde yolculukları için otobüs bileti satın alabileceği bir sistem hazırlamak. </a:t>
            </a:r>
          </a:p>
          <a:p>
            <a:r>
              <a:rPr lang="tr-TR" dirty="0"/>
              <a:t>Aynı zamanda </a:t>
            </a:r>
            <a:r>
              <a:rPr lang="tr-TR" dirty="0" err="1"/>
              <a:t>admin</a:t>
            </a:r>
            <a:r>
              <a:rPr lang="tr-TR" dirty="0"/>
              <a:t> kullanıcılarının kolay biçimde yeni otobüs seferi eklemesini sağlayacak genel bir sistemdir.</a:t>
            </a:r>
          </a:p>
        </p:txBody>
      </p:sp>
    </p:spTree>
    <p:extLst>
      <p:ext uri="{BB962C8B-B14F-4D97-AF65-F5344CB8AC3E}">
        <p14:creationId xmlns:p14="http://schemas.microsoft.com/office/powerpoint/2010/main" val="25919693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6458E48-C0EC-030C-E4F3-FB8B2CE92454}"/>
              </a:ext>
            </a:extLst>
          </p:cNvPr>
          <p:cNvSpPr>
            <a:spLocks noGrp="1"/>
          </p:cNvSpPr>
          <p:nvPr>
            <p:ph type="title"/>
          </p:nvPr>
        </p:nvSpPr>
        <p:spPr/>
        <p:txBody>
          <a:bodyPr/>
          <a:lstStyle/>
          <a:p>
            <a:r>
              <a:rPr lang="tr-TR" dirty="0" err="1"/>
              <a:t>Lıst</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7516AACB-7572-99D2-A0E8-13A38CBBDFEB}"/>
              </a:ext>
            </a:extLst>
          </p:cNvPr>
          <p:cNvSpPr>
            <a:spLocks noGrp="1"/>
          </p:cNvSpPr>
          <p:nvPr>
            <p:ph idx="1"/>
          </p:nvPr>
        </p:nvSpPr>
        <p:spPr/>
        <p:txBody>
          <a:bodyPr/>
          <a:lstStyle/>
          <a:p>
            <a:r>
              <a:rPr lang="tr-TR" dirty="0"/>
              <a:t>Yolcularımızın listesini (</a:t>
            </a:r>
            <a:r>
              <a:rPr lang="tr-TR" dirty="0" err="1"/>
              <a:t>key</a:t>
            </a:r>
            <a:r>
              <a:rPr lang="tr-TR" dirty="0"/>
              <a:t> , </a:t>
            </a:r>
            <a:r>
              <a:rPr lang="tr-TR" dirty="0" err="1"/>
              <a:t>value</a:t>
            </a:r>
            <a:r>
              <a:rPr lang="tr-TR" dirty="0"/>
              <a:t>) bize döndürmektedir.</a:t>
            </a:r>
          </a:p>
        </p:txBody>
      </p:sp>
      <p:pic>
        <p:nvPicPr>
          <p:cNvPr id="5" name="Resim 4" descr="metin içeren bir resim&#10;&#10;Açıklama otomatik olarak oluşturuldu">
            <a:extLst>
              <a:ext uri="{FF2B5EF4-FFF2-40B4-BE49-F238E27FC236}">
                <a16:creationId xmlns:a16="http://schemas.microsoft.com/office/drawing/2014/main" id="{4F9F9CA4-BD50-6AD8-488F-A40DFECB65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3352" y="2655651"/>
            <a:ext cx="4899727" cy="2663927"/>
          </a:xfrm>
          <a:prstGeom prst="rect">
            <a:avLst/>
          </a:prstGeom>
        </p:spPr>
      </p:pic>
    </p:spTree>
    <p:extLst>
      <p:ext uri="{BB962C8B-B14F-4D97-AF65-F5344CB8AC3E}">
        <p14:creationId xmlns:p14="http://schemas.microsoft.com/office/powerpoint/2010/main" val="18693851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6943B9A-92F5-97BB-5283-C422D78A4537}"/>
              </a:ext>
            </a:extLst>
          </p:cNvPr>
          <p:cNvSpPr>
            <a:spLocks noGrp="1"/>
          </p:cNvSpPr>
          <p:nvPr>
            <p:ph type="title"/>
          </p:nvPr>
        </p:nvSpPr>
        <p:spPr/>
        <p:txBody>
          <a:bodyPr/>
          <a:lstStyle/>
          <a:p>
            <a:r>
              <a:rPr lang="tr-TR" dirty="0" err="1"/>
              <a:t>Logın</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D6DC9449-4E36-D0AC-537C-F7177892B530}"/>
              </a:ext>
            </a:extLst>
          </p:cNvPr>
          <p:cNvSpPr>
            <a:spLocks noGrp="1"/>
          </p:cNvSpPr>
          <p:nvPr>
            <p:ph idx="1"/>
          </p:nvPr>
        </p:nvSpPr>
        <p:spPr>
          <a:xfrm>
            <a:off x="1172250" y="1937910"/>
            <a:ext cx="9603275" cy="3450613"/>
          </a:xfrm>
        </p:spPr>
        <p:txBody>
          <a:bodyPr/>
          <a:lstStyle/>
          <a:p>
            <a:r>
              <a:rPr lang="tr-TR" dirty="0" err="1"/>
              <a:t>Login</a:t>
            </a:r>
            <a:r>
              <a:rPr lang="tr-TR" dirty="0"/>
              <a:t> Component, </a:t>
            </a:r>
            <a:r>
              <a:rPr lang="tr-TR" dirty="0" err="1"/>
              <a:t>admin</a:t>
            </a:r>
            <a:r>
              <a:rPr lang="tr-TR" dirty="0"/>
              <a:t> girişinin sisteme </a:t>
            </a:r>
            <a:r>
              <a:rPr lang="tr-TR" dirty="0" err="1"/>
              <a:t>login</a:t>
            </a:r>
            <a:r>
              <a:rPr lang="tr-TR" dirty="0"/>
              <a:t> olduğu kısımdır. Şifre ve kullanıcı adı istenmektedir.</a:t>
            </a:r>
          </a:p>
        </p:txBody>
      </p:sp>
      <p:pic>
        <p:nvPicPr>
          <p:cNvPr id="5" name="Resim 4" descr="metin içeren bir resim&#10;&#10;Açıklama otomatik olarak oluşturuldu">
            <a:extLst>
              <a:ext uri="{FF2B5EF4-FFF2-40B4-BE49-F238E27FC236}">
                <a16:creationId xmlns:a16="http://schemas.microsoft.com/office/drawing/2014/main" id="{AD7201B7-0DD7-3AFA-AD38-E3A4146CB7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15853" y="2441643"/>
            <a:ext cx="3859672" cy="3611838"/>
          </a:xfrm>
          <a:prstGeom prst="rect">
            <a:avLst/>
          </a:prstGeom>
        </p:spPr>
      </p:pic>
    </p:spTree>
    <p:extLst>
      <p:ext uri="{BB962C8B-B14F-4D97-AF65-F5344CB8AC3E}">
        <p14:creationId xmlns:p14="http://schemas.microsoft.com/office/powerpoint/2010/main" val="1285114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6C4A085-9720-9463-7577-6847323B1D44}"/>
              </a:ext>
            </a:extLst>
          </p:cNvPr>
          <p:cNvSpPr>
            <a:spLocks noGrp="1"/>
          </p:cNvSpPr>
          <p:nvPr>
            <p:ph type="title"/>
          </p:nvPr>
        </p:nvSpPr>
        <p:spPr/>
        <p:txBody>
          <a:bodyPr/>
          <a:lstStyle/>
          <a:p>
            <a:r>
              <a:rPr lang="tr-TR" dirty="0" err="1"/>
              <a:t>Seat</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ABC1FCD0-0CEB-C26A-606A-A78096D3EBDF}"/>
              </a:ext>
            </a:extLst>
          </p:cNvPr>
          <p:cNvSpPr>
            <a:spLocks noGrp="1"/>
          </p:cNvSpPr>
          <p:nvPr>
            <p:ph idx="1"/>
          </p:nvPr>
        </p:nvSpPr>
        <p:spPr/>
        <p:txBody>
          <a:bodyPr/>
          <a:lstStyle/>
          <a:p>
            <a:r>
              <a:rPr lang="tr-TR" dirty="0" err="1"/>
              <a:t>Seat</a:t>
            </a:r>
            <a:r>
              <a:rPr lang="tr-TR" dirty="0"/>
              <a:t> Component, kullanıcının seçtiği koltuğun dolu olup olmadığını, eğer koltuk erkek tarafından seçilmiş ise mavi, kadın yolcu tarafından seçilmiş ise kırmızı renkte olduğunu bize göstermektedir.</a:t>
            </a:r>
          </a:p>
        </p:txBody>
      </p:sp>
    </p:spTree>
    <p:extLst>
      <p:ext uri="{BB962C8B-B14F-4D97-AF65-F5344CB8AC3E}">
        <p14:creationId xmlns:p14="http://schemas.microsoft.com/office/powerpoint/2010/main" val="41122649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içeren bir resim&#10;&#10;Açıklama otomatik olarak oluşturuldu">
            <a:extLst>
              <a:ext uri="{FF2B5EF4-FFF2-40B4-BE49-F238E27FC236}">
                <a16:creationId xmlns:a16="http://schemas.microsoft.com/office/drawing/2014/main" id="{A86194F3-1549-0926-9552-BE1121BF9E6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30038" y="457200"/>
            <a:ext cx="4931924" cy="5126475"/>
          </a:xfrm>
        </p:spPr>
      </p:pic>
    </p:spTree>
    <p:extLst>
      <p:ext uri="{BB962C8B-B14F-4D97-AF65-F5344CB8AC3E}">
        <p14:creationId xmlns:p14="http://schemas.microsoft.com/office/powerpoint/2010/main" val="4664231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5F7C31D-01A6-23BC-4A36-CE571E9E9AB9}"/>
              </a:ext>
            </a:extLst>
          </p:cNvPr>
          <p:cNvSpPr>
            <a:spLocks noGrp="1"/>
          </p:cNvSpPr>
          <p:nvPr>
            <p:ph type="title"/>
          </p:nvPr>
        </p:nvSpPr>
        <p:spPr/>
        <p:txBody>
          <a:bodyPr/>
          <a:lstStyle/>
          <a:p>
            <a:r>
              <a:rPr lang="tr-TR" dirty="0" err="1"/>
              <a:t>Tıcket</a:t>
            </a:r>
            <a:r>
              <a:rPr lang="tr-TR" dirty="0"/>
              <a:t> </a:t>
            </a:r>
            <a:r>
              <a:rPr lang="tr-TR" dirty="0" err="1"/>
              <a:t>result</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5A5E43AE-E3B0-8598-9C87-4245B94A0AE0}"/>
              </a:ext>
            </a:extLst>
          </p:cNvPr>
          <p:cNvSpPr>
            <a:spLocks noGrp="1"/>
          </p:cNvSpPr>
          <p:nvPr>
            <p:ph idx="1"/>
          </p:nvPr>
        </p:nvSpPr>
        <p:spPr/>
        <p:txBody>
          <a:bodyPr/>
          <a:lstStyle/>
          <a:p>
            <a:r>
              <a:rPr lang="tr-TR" dirty="0" err="1"/>
              <a:t>Ticket</a:t>
            </a:r>
            <a:r>
              <a:rPr lang="tr-TR" dirty="0"/>
              <a:t> </a:t>
            </a:r>
            <a:r>
              <a:rPr lang="tr-TR" dirty="0" err="1"/>
              <a:t>Result</a:t>
            </a:r>
            <a:r>
              <a:rPr lang="tr-TR" dirty="0"/>
              <a:t> </a:t>
            </a:r>
            <a:r>
              <a:rPr lang="tr-TR" dirty="0" err="1"/>
              <a:t>component</a:t>
            </a:r>
            <a:r>
              <a:rPr lang="tr-TR" dirty="0"/>
              <a:t>, bize seçilen koltuğu satın alırken girdiğimiz bilgilerin olduğu </a:t>
            </a:r>
            <a:r>
              <a:rPr lang="tr-TR" dirty="0" err="1"/>
              <a:t>componenttir</a:t>
            </a:r>
            <a:r>
              <a:rPr lang="tr-TR" dirty="0"/>
              <a:t>.</a:t>
            </a:r>
          </a:p>
        </p:txBody>
      </p:sp>
      <p:pic>
        <p:nvPicPr>
          <p:cNvPr id="5" name="Resim 4" descr="metin, ekran, ekran görüntüsü, gümüş içeren bir resim&#10;&#10;Açıklama otomatik olarak oluşturuldu">
            <a:extLst>
              <a:ext uri="{FF2B5EF4-FFF2-40B4-BE49-F238E27FC236}">
                <a16:creationId xmlns:a16="http://schemas.microsoft.com/office/drawing/2014/main" id="{31728734-FA9C-B741-3758-7CC54A164D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4753" y="2541762"/>
            <a:ext cx="5687219" cy="2924583"/>
          </a:xfrm>
          <a:prstGeom prst="rect">
            <a:avLst/>
          </a:prstGeom>
        </p:spPr>
      </p:pic>
    </p:spTree>
    <p:extLst>
      <p:ext uri="{BB962C8B-B14F-4D97-AF65-F5344CB8AC3E}">
        <p14:creationId xmlns:p14="http://schemas.microsoft.com/office/powerpoint/2010/main" val="8396483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26540D1-15CC-871C-4880-CD97ABC561D1}"/>
              </a:ext>
            </a:extLst>
          </p:cNvPr>
          <p:cNvSpPr>
            <a:spLocks noGrp="1"/>
          </p:cNvSpPr>
          <p:nvPr>
            <p:ph type="title"/>
          </p:nvPr>
        </p:nvSpPr>
        <p:spPr/>
        <p:txBody>
          <a:bodyPr/>
          <a:lstStyle/>
          <a:p>
            <a:r>
              <a:rPr lang="tr-TR" dirty="0"/>
              <a:t>TRAVEL SELECTION COMPONENT</a:t>
            </a:r>
          </a:p>
        </p:txBody>
      </p:sp>
      <p:sp>
        <p:nvSpPr>
          <p:cNvPr id="3" name="İçerik Yer Tutucusu 2">
            <a:extLst>
              <a:ext uri="{FF2B5EF4-FFF2-40B4-BE49-F238E27FC236}">
                <a16:creationId xmlns:a16="http://schemas.microsoft.com/office/drawing/2014/main" id="{3D451C1A-8EDB-92A3-901B-CC2C8EA5B13B}"/>
              </a:ext>
            </a:extLst>
          </p:cNvPr>
          <p:cNvSpPr>
            <a:spLocks noGrp="1"/>
          </p:cNvSpPr>
          <p:nvPr>
            <p:ph idx="1"/>
          </p:nvPr>
        </p:nvSpPr>
        <p:spPr/>
        <p:txBody>
          <a:bodyPr/>
          <a:lstStyle/>
          <a:p>
            <a:r>
              <a:rPr lang="tr-TR" dirty="0"/>
              <a:t>Travel </a:t>
            </a:r>
            <a:r>
              <a:rPr lang="tr-TR" dirty="0" err="1"/>
              <a:t>Selection</a:t>
            </a:r>
            <a:r>
              <a:rPr lang="tr-TR" dirty="0"/>
              <a:t> Component, </a:t>
            </a:r>
            <a:r>
              <a:rPr lang="tr-TR" dirty="0" err="1"/>
              <a:t>home</a:t>
            </a:r>
            <a:r>
              <a:rPr lang="tr-TR" dirty="0"/>
              <a:t> </a:t>
            </a:r>
            <a:r>
              <a:rPr lang="tr-TR" dirty="0" err="1"/>
              <a:t>page</a:t>
            </a:r>
            <a:r>
              <a:rPr lang="tr-TR" dirty="0"/>
              <a:t> yani ana sayfamızda gideceğimiz yere göre filtreleyip arama tuşuna basarak filtreye uygun otobüsler ile karşılaşmamızı sağlayan </a:t>
            </a:r>
            <a:r>
              <a:rPr lang="tr-TR" dirty="0" err="1"/>
              <a:t>componenttir</a:t>
            </a:r>
            <a:r>
              <a:rPr lang="tr-TR" dirty="0"/>
              <a:t>.</a:t>
            </a:r>
          </a:p>
        </p:txBody>
      </p:sp>
      <p:pic>
        <p:nvPicPr>
          <p:cNvPr id="5" name="Resim 4" descr="metin içeren bir resim&#10;&#10;Açıklama otomatik olarak oluşturuldu">
            <a:extLst>
              <a:ext uri="{FF2B5EF4-FFF2-40B4-BE49-F238E27FC236}">
                <a16:creationId xmlns:a16="http://schemas.microsoft.com/office/drawing/2014/main" id="{FF3BC61C-BB5D-760C-85DD-93EB2AE2AE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2812" y="2859932"/>
            <a:ext cx="5642042" cy="3599234"/>
          </a:xfrm>
          <a:prstGeom prst="rect">
            <a:avLst/>
          </a:prstGeom>
        </p:spPr>
      </p:pic>
    </p:spTree>
    <p:extLst>
      <p:ext uri="{BB962C8B-B14F-4D97-AF65-F5344CB8AC3E}">
        <p14:creationId xmlns:p14="http://schemas.microsoft.com/office/powerpoint/2010/main" val="30626558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C9260FC-03CF-EFBF-3458-F9978F65114B}"/>
              </a:ext>
            </a:extLst>
          </p:cNvPr>
          <p:cNvSpPr>
            <a:spLocks noGrp="1"/>
          </p:cNvSpPr>
          <p:nvPr>
            <p:ph type="title"/>
          </p:nvPr>
        </p:nvSpPr>
        <p:spPr/>
        <p:txBody>
          <a:bodyPr/>
          <a:lstStyle/>
          <a:p>
            <a:r>
              <a:rPr lang="tr-TR" dirty="0" err="1"/>
              <a:t>Trıp</a:t>
            </a:r>
            <a:r>
              <a:rPr lang="tr-TR" dirty="0"/>
              <a:t> </a:t>
            </a:r>
            <a:r>
              <a:rPr lang="tr-TR" dirty="0" err="1"/>
              <a:t>detaıls</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A66A306F-500B-69A2-F813-7156E95F29C1}"/>
              </a:ext>
            </a:extLst>
          </p:cNvPr>
          <p:cNvSpPr>
            <a:spLocks noGrp="1"/>
          </p:cNvSpPr>
          <p:nvPr>
            <p:ph idx="1"/>
          </p:nvPr>
        </p:nvSpPr>
        <p:spPr/>
        <p:txBody>
          <a:bodyPr/>
          <a:lstStyle/>
          <a:p>
            <a:r>
              <a:rPr lang="tr-TR" dirty="0"/>
              <a:t>Trip </a:t>
            </a:r>
            <a:r>
              <a:rPr lang="tr-TR" dirty="0" err="1"/>
              <a:t>details</a:t>
            </a:r>
            <a:r>
              <a:rPr lang="tr-TR" dirty="0"/>
              <a:t> </a:t>
            </a:r>
            <a:r>
              <a:rPr lang="tr-TR" dirty="0" err="1"/>
              <a:t>component</a:t>
            </a:r>
            <a:r>
              <a:rPr lang="tr-TR" dirty="0"/>
              <a:t>, bize gideceğimiz yer ve zamanı filtreledikten ve yolculuğumuzu yapacağımız otobüsleri </a:t>
            </a:r>
            <a:r>
              <a:rPr lang="tr-TR" dirty="0" err="1"/>
              <a:t>filtrleyerek</a:t>
            </a:r>
            <a:r>
              <a:rPr lang="tr-TR" dirty="0"/>
              <a:t> geldikten sonra gelen otobüslerin detaylı bilgisini gördüğümüz ekrandır. </a:t>
            </a:r>
          </a:p>
        </p:txBody>
      </p:sp>
    </p:spTree>
    <p:extLst>
      <p:ext uri="{BB962C8B-B14F-4D97-AF65-F5344CB8AC3E}">
        <p14:creationId xmlns:p14="http://schemas.microsoft.com/office/powerpoint/2010/main" val="41740912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içeren bir resim&#10;&#10;Açıklama otomatik olarak oluşturuldu">
            <a:extLst>
              <a:ext uri="{FF2B5EF4-FFF2-40B4-BE49-F238E27FC236}">
                <a16:creationId xmlns:a16="http://schemas.microsoft.com/office/drawing/2014/main" id="{4014C3BE-EDFA-B4C5-9545-E91A09C786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4265" y="856033"/>
            <a:ext cx="4659139" cy="4484451"/>
          </a:xfrm>
        </p:spPr>
      </p:pic>
      <p:pic>
        <p:nvPicPr>
          <p:cNvPr id="7" name="Resim 6" descr="metin içeren bir resim&#10;&#10;Açıklama otomatik olarak oluşturuldu">
            <a:extLst>
              <a:ext uri="{FF2B5EF4-FFF2-40B4-BE49-F238E27FC236}">
                <a16:creationId xmlns:a16="http://schemas.microsoft.com/office/drawing/2014/main" id="{CFEC8ECD-7302-0BEC-933F-62488E00F5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856033"/>
            <a:ext cx="5233481" cy="4484451"/>
          </a:xfrm>
          <a:prstGeom prst="rect">
            <a:avLst/>
          </a:prstGeom>
        </p:spPr>
      </p:pic>
    </p:spTree>
    <p:extLst>
      <p:ext uri="{BB962C8B-B14F-4D97-AF65-F5344CB8AC3E}">
        <p14:creationId xmlns:p14="http://schemas.microsoft.com/office/powerpoint/2010/main" val="39676994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3B7B762-6A59-9472-9CE2-1A59575A7F17}"/>
              </a:ext>
            </a:extLst>
          </p:cNvPr>
          <p:cNvSpPr>
            <a:spLocks noGrp="1"/>
          </p:cNvSpPr>
          <p:nvPr>
            <p:ph type="title"/>
          </p:nvPr>
        </p:nvSpPr>
        <p:spPr/>
        <p:txBody>
          <a:bodyPr/>
          <a:lstStyle/>
          <a:p>
            <a:r>
              <a:rPr lang="tr-TR" dirty="0" err="1"/>
              <a:t>Bus</a:t>
            </a:r>
            <a:r>
              <a:rPr lang="tr-TR" dirty="0"/>
              <a:t> </a:t>
            </a:r>
            <a:r>
              <a:rPr lang="tr-TR" dirty="0" err="1"/>
              <a:t>type</a:t>
            </a:r>
            <a:r>
              <a:rPr lang="tr-TR" dirty="0"/>
              <a:t> 1ve 2, </a:t>
            </a:r>
            <a:r>
              <a:rPr lang="tr-TR" dirty="0" err="1"/>
              <a:t>ınıtıal</a:t>
            </a:r>
            <a:r>
              <a:rPr lang="tr-TR" dirty="0"/>
              <a:t> data</a:t>
            </a:r>
          </a:p>
        </p:txBody>
      </p:sp>
      <p:sp>
        <p:nvSpPr>
          <p:cNvPr id="3" name="İçerik Yer Tutucusu 2">
            <a:extLst>
              <a:ext uri="{FF2B5EF4-FFF2-40B4-BE49-F238E27FC236}">
                <a16:creationId xmlns:a16="http://schemas.microsoft.com/office/drawing/2014/main" id="{6BF62D7E-0843-018B-2E99-C9DBB012D15E}"/>
              </a:ext>
            </a:extLst>
          </p:cNvPr>
          <p:cNvSpPr>
            <a:spLocks noGrp="1"/>
          </p:cNvSpPr>
          <p:nvPr>
            <p:ph idx="1"/>
          </p:nvPr>
        </p:nvSpPr>
        <p:spPr/>
        <p:txBody>
          <a:bodyPr/>
          <a:lstStyle/>
          <a:p>
            <a:r>
              <a:rPr lang="tr-TR" dirty="0" err="1"/>
              <a:t>Bus</a:t>
            </a:r>
            <a:r>
              <a:rPr lang="tr-TR" dirty="0"/>
              <a:t> </a:t>
            </a:r>
            <a:r>
              <a:rPr lang="tr-TR" dirty="0" err="1"/>
              <a:t>Type</a:t>
            </a:r>
            <a:r>
              <a:rPr lang="tr-TR" dirty="0"/>
              <a:t> 1 ve 2’de </a:t>
            </a:r>
            <a:r>
              <a:rPr lang="tr-TR" dirty="0" err="1"/>
              <a:t>admin</a:t>
            </a:r>
            <a:r>
              <a:rPr lang="tr-TR" dirty="0"/>
              <a:t> panelimizde oluşturacağımız otobüsler için otobüse uygun boş koltuk verileri yer almaktadır.</a:t>
            </a:r>
          </a:p>
          <a:p>
            <a:r>
              <a:rPr lang="tr-TR" dirty="0" err="1"/>
              <a:t>Inıtıal</a:t>
            </a:r>
            <a:r>
              <a:rPr lang="tr-TR" dirty="0"/>
              <a:t> Data kısmımızda, daha önceden oluşturduğumuz ve koltuklarını satın alan yolcularımızın ve boş koltukların bilgileri yer almaktadır.</a:t>
            </a:r>
          </a:p>
        </p:txBody>
      </p:sp>
    </p:spTree>
    <p:extLst>
      <p:ext uri="{BB962C8B-B14F-4D97-AF65-F5344CB8AC3E}">
        <p14:creationId xmlns:p14="http://schemas.microsoft.com/office/powerpoint/2010/main" val="42026985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ekran, ekran görüntüsü, siyah içeren bir resim&#10;&#10;Açıklama otomatik olarak oluşturuldu">
            <a:extLst>
              <a:ext uri="{FF2B5EF4-FFF2-40B4-BE49-F238E27FC236}">
                <a16:creationId xmlns:a16="http://schemas.microsoft.com/office/drawing/2014/main" id="{CC87CCB5-C1F8-CBD4-CBB2-BAC370C18CA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26890" y="924125"/>
            <a:ext cx="4105442" cy="4023777"/>
          </a:xfrm>
        </p:spPr>
      </p:pic>
      <p:pic>
        <p:nvPicPr>
          <p:cNvPr id="7" name="Resim 6" descr="metin içeren bir resim&#10;&#10;Açıklama otomatik olarak oluşturuldu">
            <a:extLst>
              <a:ext uri="{FF2B5EF4-FFF2-40B4-BE49-F238E27FC236}">
                <a16:creationId xmlns:a16="http://schemas.microsoft.com/office/drawing/2014/main" id="{9B4F8CD7-41EA-A0AB-0E46-BF90F670E5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53558" y="924126"/>
            <a:ext cx="4011553" cy="4023777"/>
          </a:xfrm>
          <a:prstGeom prst="rect">
            <a:avLst/>
          </a:prstGeom>
        </p:spPr>
      </p:pic>
    </p:spTree>
    <p:extLst>
      <p:ext uri="{BB962C8B-B14F-4D97-AF65-F5344CB8AC3E}">
        <p14:creationId xmlns:p14="http://schemas.microsoft.com/office/powerpoint/2010/main" val="3292067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BA8253D-FA31-CEBB-E42D-FE20250FF918}"/>
              </a:ext>
            </a:extLst>
          </p:cNvPr>
          <p:cNvSpPr>
            <a:spLocks noGrp="1"/>
          </p:cNvSpPr>
          <p:nvPr>
            <p:ph type="title"/>
          </p:nvPr>
        </p:nvSpPr>
        <p:spPr/>
        <p:txBody>
          <a:bodyPr/>
          <a:lstStyle/>
          <a:p>
            <a:r>
              <a:rPr lang="tr-TR" dirty="0"/>
              <a:t>Projede kullanılan TEKNOLOJİLER</a:t>
            </a:r>
          </a:p>
        </p:txBody>
      </p:sp>
      <p:sp>
        <p:nvSpPr>
          <p:cNvPr id="3" name="İçerik Yer Tutucusu 2">
            <a:extLst>
              <a:ext uri="{FF2B5EF4-FFF2-40B4-BE49-F238E27FC236}">
                <a16:creationId xmlns:a16="http://schemas.microsoft.com/office/drawing/2014/main" id="{3A5439BB-8EF0-8DE0-F579-708391A6B22A}"/>
              </a:ext>
            </a:extLst>
          </p:cNvPr>
          <p:cNvSpPr>
            <a:spLocks noGrp="1"/>
          </p:cNvSpPr>
          <p:nvPr>
            <p:ph idx="1"/>
          </p:nvPr>
        </p:nvSpPr>
        <p:spPr/>
        <p:txBody>
          <a:bodyPr/>
          <a:lstStyle/>
          <a:p>
            <a:r>
              <a:rPr lang="tr-TR" dirty="0" err="1"/>
              <a:t>Redux</a:t>
            </a:r>
            <a:r>
              <a:rPr lang="tr-TR" dirty="0"/>
              <a:t> : </a:t>
            </a:r>
            <a:r>
              <a:rPr lang="tr-TR" dirty="0" err="1"/>
              <a:t>State</a:t>
            </a:r>
            <a:r>
              <a:rPr lang="tr-TR" dirty="0"/>
              <a:t> (veri yönetimi) tek bir yerden yönetmek amacı ile bu teknolojiyi kullandım.</a:t>
            </a:r>
          </a:p>
          <a:p>
            <a:pPr marL="0" indent="0">
              <a:buNone/>
            </a:pPr>
            <a:endParaRPr lang="tr-TR" dirty="0"/>
          </a:p>
          <a:p>
            <a:r>
              <a:rPr lang="tr-TR" dirty="0" err="1"/>
              <a:t>Router</a:t>
            </a:r>
            <a:r>
              <a:rPr lang="tr-TR" dirty="0"/>
              <a:t> : Yarattığım sayfaları göstermek için </a:t>
            </a:r>
            <a:r>
              <a:rPr lang="tr-TR" dirty="0" err="1"/>
              <a:t>router</a:t>
            </a:r>
            <a:r>
              <a:rPr lang="tr-TR" dirty="0"/>
              <a:t> teknolojisini kullandım.</a:t>
            </a:r>
          </a:p>
          <a:p>
            <a:pPr marL="0" indent="0">
              <a:buNone/>
            </a:pPr>
            <a:endParaRPr lang="tr-TR" dirty="0"/>
          </a:p>
        </p:txBody>
      </p:sp>
    </p:spTree>
    <p:extLst>
      <p:ext uri="{BB962C8B-B14F-4D97-AF65-F5344CB8AC3E}">
        <p14:creationId xmlns:p14="http://schemas.microsoft.com/office/powerpoint/2010/main" val="163076760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83AA3B1-D11B-F7A8-94C8-EF0ACF2D4DCC}"/>
              </a:ext>
            </a:extLst>
          </p:cNvPr>
          <p:cNvSpPr>
            <a:spLocks noGrp="1"/>
          </p:cNvSpPr>
          <p:nvPr>
            <p:ph type="title"/>
          </p:nvPr>
        </p:nvSpPr>
        <p:spPr/>
        <p:txBody>
          <a:bodyPr/>
          <a:lstStyle/>
          <a:p>
            <a:r>
              <a:rPr lang="tr-TR" dirty="0"/>
              <a:t>Travel </a:t>
            </a:r>
            <a:r>
              <a:rPr lang="tr-TR" dirty="0" err="1"/>
              <a:t>js</a:t>
            </a:r>
            <a:r>
              <a:rPr lang="tr-TR" dirty="0"/>
              <a:t>, </a:t>
            </a:r>
            <a:r>
              <a:rPr lang="tr-TR" dirty="0" err="1"/>
              <a:t>Operatıon</a:t>
            </a:r>
            <a:r>
              <a:rPr lang="tr-TR" dirty="0"/>
              <a:t> </a:t>
            </a:r>
            <a:r>
              <a:rPr lang="tr-TR" dirty="0" err="1"/>
              <a:t>js</a:t>
            </a:r>
            <a:r>
              <a:rPr lang="tr-TR" dirty="0"/>
              <a:t> </a:t>
            </a:r>
            <a:r>
              <a:rPr lang="tr-TR" dirty="0" err="1"/>
              <a:t>DataChecker</a:t>
            </a:r>
            <a:endParaRPr lang="tr-TR" dirty="0"/>
          </a:p>
        </p:txBody>
      </p:sp>
      <p:sp>
        <p:nvSpPr>
          <p:cNvPr id="3" name="İçerik Yer Tutucusu 2">
            <a:extLst>
              <a:ext uri="{FF2B5EF4-FFF2-40B4-BE49-F238E27FC236}">
                <a16:creationId xmlns:a16="http://schemas.microsoft.com/office/drawing/2014/main" id="{350D3900-166E-2AFE-EFFE-443CA644EB4A}"/>
              </a:ext>
            </a:extLst>
          </p:cNvPr>
          <p:cNvSpPr>
            <a:spLocks noGrp="1"/>
          </p:cNvSpPr>
          <p:nvPr>
            <p:ph idx="1"/>
          </p:nvPr>
        </p:nvSpPr>
        <p:spPr/>
        <p:txBody>
          <a:bodyPr/>
          <a:lstStyle/>
          <a:p>
            <a:r>
              <a:rPr lang="tr-TR" dirty="0"/>
              <a:t>Travel </a:t>
            </a:r>
            <a:r>
              <a:rPr lang="tr-TR" dirty="0" err="1"/>
              <a:t>Js</a:t>
            </a:r>
            <a:r>
              <a:rPr lang="tr-TR" dirty="0"/>
              <a:t> işlemlerimizi </a:t>
            </a:r>
            <a:r>
              <a:rPr lang="tr-TR" dirty="0" err="1"/>
              <a:t>statelerde</a:t>
            </a:r>
            <a:r>
              <a:rPr lang="tr-TR" dirty="0"/>
              <a:t> tuttuğumuz diğer </a:t>
            </a:r>
            <a:r>
              <a:rPr lang="tr-TR" dirty="0" err="1"/>
              <a:t>componentlerde</a:t>
            </a:r>
            <a:r>
              <a:rPr lang="tr-TR" dirty="0"/>
              <a:t> kullandığımız kısımdır.</a:t>
            </a:r>
          </a:p>
          <a:p>
            <a:r>
              <a:rPr lang="tr-TR" dirty="0" err="1"/>
              <a:t>Operatıon</a:t>
            </a:r>
            <a:r>
              <a:rPr lang="tr-TR" dirty="0"/>
              <a:t> </a:t>
            </a:r>
            <a:r>
              <a:rPr lang="tr-TR" dirty="0" err="1"/>
              <a:t>Js</a:t>
            </a:r>
            <a:r>
              <a:rPr lang="tr-TR" dirty="0"/>
              <a:t>, koltuklarımızın tüm işlemlerini yerine getirmektedir.</a:t>
            </a:r>
          </a:p>
          <a:p>
            <a:r>
              <a:rPr lang="tr-TR" dirty="0" err="1"/>
              <a:t>DataChecker</a:t>
            </a:r>
            <a:r>
              <a:rPr lang="tr-TR" dirty="0"/>
              <a:t> datalarımızın doğruluğunu boş olup olmama durumlarını kontrol etmektedir.</a:t>
            </a:r>
          </a:p>
        </p:txBody>
      </p:sp>
    </p:spTree>
    <p:extLst>
      <p:ext uri="{BB962C8B-B14F-4D97-AF65-F5344CB8AC3E}">
        <p14:creationId xmlns:p14="http://schemas.microsoft.com/office/powerpoint/2010/main" val="16155826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ekran görüntüsü, ekran içeren bir resim&#10;&#10;Açıklama otomatik olarak oluşturuldu">
            <a:extLst>
              <a:ext uri="{FF2B5EF4-FFF2-40B4-BE49-F238E27FC236}">
                <a16:creationId xmlns:a16="http://schemas.microsoft.com/office/drawing/2014/main" id="{FF08ADF6-00F3-2A9E-7AAD-0B4C795453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46333" y="440243"/>
            <a:ext cx="3087899" cy="4968336"/>
          </a:xfrm>
        </p:spPr>
      </p:pic>
      <p:pic>
        <p:nvPicPr>
          <p:cNvPr id="7" name="Resim 6" descr="metin içeren bir resim&#10;&#10;Açıklama otomatik olarak oluşturuldu">
            <a:extLst>
              <a:ext uri="{FF2B5EF4-FFF2-40B4-BE49-F238E27FC236}">
                <a16:creationId xmlns:a16="http://schemas.microsoft.com/office/drawing/2014/main" id="{92860F89-B763-EE24-EE05-4D7F532CF3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9126" y="440243"/>
            <a:ext cx="3682448" cy="4968336"/>
          </a:xfrm>
          <a:prstGeom prst="rect">
            <a:avLst/>
          </a:prstGeom>
        </p:spPr>
      </p:pic>
      <p:pic>
        <p:nvPicPr>
          <p:cNvPr id="9" name="Resim 8" descr="metin içeren bir resim&#10;&#10;Açıklama otomatik olarak oluşturuldu">
            <a:extLst>
              <a:ext uri="{FF2B5EF4-FFF2-40B4-BE49-F238E27FC236}">
                <a16:creationId xmlns:a16="http://schemas.microsoft.com/office/drawing/2014/main" id="{59441F44-CA12-B41E-205C-70A4DB4C2D5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14849" y="440244"/>
            <a:ext cx="3554508" cy="4968336"/>
          </a:xfrm>
          <a:prstGeom prst="rect">
            <a:avLst/>
          </a:prstGeom>
        </p:spPr>
      </p:pic>
    </p:spTree>
    <p:extLst>
      <p:ext uri="{BB962C8B-B14F-4D97-AF65-F5344CB8AC3E}">
        <p14:creationId xmlns:p14="http://schemas.microsoft.com/office/powerpoint/2010/main" val="24175283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9858DA6-CAB8-3532-3576-9638013424B1}"/>
              </a:ext>
            </a:extLst>
          </p:cNvPr>
          <p:cNvSpPr>
            <a:spLocks noGrp="1"/>
          </p:cNvSpPr>
          <p:nvPr>
            <p:ph type="title"/>
          </p:nvPr>
        </p:nvSpPr>
        <p:spPr/>
        <p:txBody>
          <a:bodyPr/>
          <a:lstStyle/>
          <a:p>
            <a:r>
              <a:rPr lang="tr-TR" dirty="0"/>
              <a:t>APP </a:t>
            </a:r>
            <a:r>
              <a:rPr lang="tr-TR" dirty="0" err="1"/>
              <a:t>Js</a:t>
            </a:r>
            <a:endParaRPr lang="tr-TR" dirty="0"/>
          </a:p>
        </p:txBody>
      </p:sp>
      <p:sp>
        <p:nvSpPr>
          <p:cNvPr id="3" name="İçerik Yer Tutucusu 2">
            <a:extLst>
              <a:ext uri="{FF2B5EF4-FFF2-40B4-BE49-F238E27FC236}">
                <a16:creationId xmlns:a16="http://schemas.microsoft.com/office/drawing/2014/main" id="{498462B8-2715-9614-D900-6572751E57ED}"/>
              </a:ext>
            </a:extLst>
          </p:cNvPr>
          <p:cNvSpPr>
            <a:spLocks noGrp="1"/>
          </p:cNvSpPr>
          <p:nvPr>
            <p:ph idx="1"/>
          </p:nvPr>
        </p:nvSpPr>
        <p:spPr/>
        <p:txBody>
          <a:bodyPr/>
          <a:lstStyle/>
          <a:p>
            <a:r>
              <a:rPr lang="tr-TR" dirty="0" err="1"/>
              <a:t>App</a:t>
            </a:r>
            <a:r>
              <a:rPr lang="tr-TR" dirty="0"/>
              <a:t> </a:t>
            </a:r>
            <a:r>
              <a:rPr lang="tr-TR" dirty="0" err="1"/>
              <a:t>Js</a:t>
            </a:r>
            <a:r>
              <a:rPr lang="tr-TR" dirty="0"/>
              <a:t>, </a:t>
            </a:r>
            <a:r>
              <a:rPr lang="tr-TR" dirty="0" err="1"/>
              <a:t>route</a:t>
            </a:r>
            <a:r>
              <a:rPr lang="tr-TR" dirty="0"/>
              <a:t> teknolojisi yardımı ile bizim sayfalar arasında gezinmemizi sağlamaktadır.</a:t>
            </a:r>
          </a:p>
        </p:txBody>
      </p:sp>
      <p:pic>
        <p:nvPicPr>
          <p:cNvPr id="5" name="Resim 4" descr="metin içeren bir resim&#10;&#10;Açıklama otomatik olarak oluşturuldu">
            <a:extLst>
              <a:ext uri="{FF2B5EF4-FFF2-40B4-BE49-F238E27FC236}">
                <a16:creationId xmlns:a16="http://schemas.microsoft.com/office/drawing/2014/main" id="{71CA329A-67E7-3CC0-9721-956EBE8276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7601" y="2415209"/>
            <a:ext cx="5896798" cy="3727174"/>
          </a:xfrm>
          <a:prstGeom prst="rect">
            <a:avLst/>
          </a:prstGeom>
        </p:spPr>
      </p:pic>
    </p:spTree>
    <p:extLst>
      <p:ext uri="{BB962C8B-B14F-4D97-AF65-F5344CB8AC3E}">
        <p14:creationId xmlns:p14="http://schemas.microsoft.com/office/powerpoint/2010/main" val="629606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FE22774-2C1B-67C5-FD05-BE530F52A183}"/>
              </a:ext>
            </a:extLst>
          </p:cNvPr>
          <p:cNvSpPr>
            <a:spLocks noGrp="1"/>
          </p:cNvSpPr>
          <p:nvPr>
            <p:ph type="title"/>
          </p:nvPr>
        </p:nvSpPr>
        <p:spPr>
          <a:xfrm>
            <a:off x="0" y="0"/>
            <a:ext cx="9603275" cy="1049235"/>
          </a:xfrm>
        </p:spPr>
        <p:txBody>
          <a:bodyPr/>
          <a:lstStyle/>
          <a:p>
            <a:r>
              <a:rPr lang="tr-TR" dirty="0"/>
              <a:t>Otobüs bilet sistemin </a:t>
            </a:r>
            <a:r>
              <a:rPr lang="tr-TR" dirty="0" err="1"/>
              <a:t>demo</a:t>
            </a:r>
            <a:r>
              <a:rPr lang="tr-TR" dirty="0"/>
              <a:t> videosu</a:t>
            </a:r>
          </a:p>
        </p:txBody>
      </p:sp>
      <p:pic>
        <p:nvPicPr>
          <p:cNvPr id="4" name="WebTabanlıProgramlamaAtakanOğuz1191602092">
            <a:hlinkClick r:id="" action="ppaction://media"/>
            <a:extLst>
              <a:ext uri="{FF2B5EF4-FFF2-40B4-BE49-F238E27FC236}">
                <a16:creationId xmlns:a16="http://schemas.microsoft.com/office/drawing/2014/main" id="{2E1C0C3E-8AE9-A6CB-3D93-08221C19836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32202" y="655359"/>
            <a:ext cx="10239181" cy="5759706"/>
          </a:xfrm>
        </p:spPr>
      </p:pic>
    </p:spTree>
    <p:extLst>
      <p:ext uri="{BB962C8B-B14F-4D97-AF65-F5344CB8AC3E}">
        <p14:creationId xmlns:p14="http://schemas.microsoft.com/office/powerpoint/2010/main" val="2188795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1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00D71D2-1C2A-FE5B-A466-DC87F96767FC}"/>
              </a:ext>
            </a:extLst>
          </p:cNvPr>
          <p:cNvSpPr>
            <a:spLocks noGrp="1"/>
          </p:cNvSpPr>
          <p:nvPr>
            <p:ph type="title"/>
          </p:nvPr>
        </p:nvSpPr>
        <p:spPr/>
        <p:txBody>
          <a:bodyPr/>
          <a:lstStyle/>
          <a:p>
            <a:r>
              <a:rPr lang="tr-TR" dirty="0"/>
              <a:t>Home </a:t>
            </a:r>
            <a:r>
              <a:rPr lang="tr-TR" dirty="0" err="1"/>
              <a:t>page</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98FE0D00-5098-4485-C478-3248E8EC160B}"/>
              </a:ext>
            </a:extLst>
          </p:cNvPr>
          <p:cNvSpPr>
            <a:spLocks noGrp="1"/>
          </p:cNvSpPr>
          <p:nvPr>
            <p:ph idx="1"/>
          </p:nvPr>
        </p:nvSpPr>
        <p:spPr/>
        <p:txBody>
          <a:bodyPr/>
          <a:lstStyle/>
          <a:p>
            <a:r>
              <a:rPr lang="tr-TR" dirty="0"/>
              <a:t>Home </a:t>
            </a:r>
            <a:r>
              <a:rPr lang="tr-TR" dirty="0" err="1"/>
              <a:t>Page</a:t>
            </a:r>
            <a:r>
              <a:rPr lang="tr-TR" dirty="0"/>
              <a:t> Component sayfamda, kullanıcının nereden nereye gideceği tarih kısmını seçebileceği ekran kullanıcımızın karşısına gelmektedir. Aynı zamanda </a:t>
            </a:r>
            <a:r>
              <a:rPr lang="tr-TR" dirty="0" err="1"/>
              <a:t>admin</a:t>
            </a:r>
            <a:r>
              <a:rPr lang="tr-TR" dirty="0"/>
              <a:t> girişi için bir </a:t>
            </a:r>
            <a:r>
              <a:rPr lang="tr-TR" dirty="0" err="1"/>
              <a:t>icon</a:t>
            </a:r>
            <a:r>
              <a:rPr lang="tr-TR" dirty="0"/>
              <a:t> yerleştirerek </a:t>
            </a:r>
            <a:r>
              <a:rPr lang="tr-TR" dirty="0" err="1"/>
              <a:t>admin</a:t>
            </a:r>
            <a:r>
              <a:rPr lang="tr-TR" dirty="0"/>
              <a:t> panelimize erişim sağlayabiliyoruz.</a:t>
            </a:r>
          </a:p>
        </p:txBody>
      </p:sp>
    </p:spTree>
    <p:extLst>
      <p:ext uri="{BB962C8B-B14F-4D97-AF65-F5344CB8AC3E}">
        <p14:creationId xmlns:p14="http://schemas.microsoft.com/office/powerpoint/2010/main" val="38269231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descr="metin içeren bir resim&#10;&#10;Açıklama otomatik olarak oluşturuldu">
            <a:extLst>
              <a:ext uri="{FF2B5EF4-FFF2-40B4-BE49-F238E27FC236}">
                <a16:creationId xmlns:a16="http://schemas.microsoft.com/office/drawing/2014/main" id="{B0620DF0-0727-52C6-5263-C00082734F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7284" y="243191"/>
            <a:ext cx="7363840" cy="5457217"/>
          </a:xfrm>
          <a:prstGeom prst="rect">
            <a:avLst/>
          </a:prstGeom>
        </p:spPr>
      </p:pic>
    </p:spTree>
    <p:extLst>
      <p:ext uri="{BB962C8B-B14F-4D97-AF65-F5344CB8AC3E}">
        <p14:creationId xmlns:p14="http://schemas.microsoft.com/office/powerpoint/2010/main" val="31218586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0E90F06-49E9-4E38-2479-382F26B5899D}"/>
              </a:ext>
            </a:extLst>
          </p:cNvPr>
          <p:cNvSpPr>
            <a:spLocks noGrp="1"/>
          </p:cNvSpPr>
          <p:nvPr>
            <p:ph type="title"/>
          </p:nvPr>
        </p:nvSpPr>
        <p:spPr/>
        <p:txBody>
          <a:bodyPr/>
          <a:lstStyle/>
          <a:p>
            <a:r>
              <a:rPr lang="tr-TR" dirty="0" err="1"/>
              <a:t>Purchase</a:t>
            </a:r>
            <a:r>
              <a:rPr lang="tr-TR" dirty="0"/>
              <a:t> </a:t>
            </a:r>
            <a:r>
              <a:rPr lang="tr-TR" dirty="0" err="1"/>
              <a:t>page</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6FC1A166-96D3-F897-F03F-91A50C039039}"/>
              </a:ext>
            </a:extLst>
          </p:cNvPr>
          <p:cNvSpPr>
            <a:spLocks noGrp="1"/>
          </p:cNvSpPr>
          <p:nvPr>
            <p:ph idx="1"/>
          </p:nvPr>
        </p:nvSpPr>
        <p:spPr/>
        <p:txBody>
          <a:bodyPr/>
          <a:lstStyle/>
          <a:p>
            <a:r>
              <a:rPr lang="tr-TR" dirty="0" err="1"/>
              <a:t>Purchase</a:t>
            </a:r>
            <a:r>
              <a:rPr lang="tr-TR" dirty="0"/>
              <a:t> </a:t>
            </a:r>
            <a:r>
              <a:rPr lang="tr-TR" dirty="0" err="1"/>
              <a:t>Page</a:t>
            </a:r>
            <a:r>
              <a:rPr lang="tr-TR" dirty="0"/>
              <a:t> </a:t>
            </a:r>
            <a:r>
              <a:rPr lang="tr-TR" dirty="0" err="1"/>
              <a:t>componentimizde</a:t>
            </a:r>
            <a:r>
              <a:rPr lang="tr-TR" dirty="0"/>
              <a:t> kullanıcının biletini satın alacağı ekran ödeme bilgilerinin, yolcu bilgilerinin belirtilen kurallara uygun biçimde girildiğinde biletini başarıyla satın alabilmesi ve sisteme kaydının gerçekleşmesini sağlanmaktadır. Ödeme yapacağı ekranda seçilen koltuk bilgileri ödenecek toplam tutar vs. gözükmektedir.</a:t>
            </a:r>
          </a:p>
        </p:txBody>
      </p:sp>
    </p:spTree>
    <p:extLst>
      <p:ext uri="{BB962C8B-B14F-4D97-AF65-F5344CB8AC3E}">
        <p14:creationId xmlns:p14="http://schemas.microsoft.com/office/powerpoint/2010/main" val="6966117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C20ACE3-49C6-3F0D-BCDD-3973CBDCD36D}"/>
              </a:ext>
            </a:extLst>
          </p:cNvPr>
          <p:cNvSpPr>
            <a:spLocks noGrp="1"/>
          </p:cNvSpPr>
          <p:nvPr>
            <p:ph type="title"/>
          </p:nvPr>
        </p:nvSpPr>
        <p:spPr/>
        <p:txBody>
          <a:bodyPr/>
          <a:lstStyle/>
          <a:p>
            <a:endParaRPr lang="tr-TR"/>
          </a:p>
        </p:txBody>
      </p:sp>
      <p:pic>
        <p:nvPicPr>
          <p:cNvPr id="5" name="İçerik Yer Tutucusu 4" descr="metin içeren bir resim&#10;&#10;Açıklama otomatik olarak oluşturuldu">
            <a:extLst>
              <a:ext uri="{FF2B5EF4-FFF2-40B4-BE49-F238E27FC236}">
                <a16:creationId xmlns:a16="http://schemas.microsoft.com/office/drawing/2014/main" id="{4489D778-B6B2-04DB-DE8D-D1B7E6E4D9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18675" y="0"/>
            <a:ext cx="4272014" cy="5564221"/>
          </a:xfrm>
        </p:spPr>
      </p:pic>
      <p:pic>
        <p:nvPicPr>
          <p:cNvPr id="7" name="Resim 6" descr="metin içeren bir resim&#10;&#10;Açıklama otomatik olarak oluşturuldu">
            <a:extLst>
              <a:ext uri="{FF2B5EF4-FFF2-40B4-BE49-F238E27FC236}">
                <a16:creationId xmlns:a16="http://schemas.microsoft.com/office/drawing/2014/main" id="{92E34450-C04E-848C-24EA-74AB30C787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90689" y="0"/>
            <a:ext cx="4001311" cy="5564221"/>
          </a:xfrm>
          <a:prstGeom prst="rect">
            <a:avLst/>
          </a:prstGeom>
        </p:spPr>
      </p:pic>
      <p:pic>
        <p:nvPicPr>
          <p:cNvPr id="9" name="Resim 8" descr="metin içeren bir resim&#10;&#10;Açıklama otomatik olarak oluşturuldu">
            <a:extLst>
              <a:ext uri="{FF2B5EF4-FFF2-40B4-BE49-F238E27FC236}">
                <a16:creationId xmlns:a16="http://schemas.microsoft.com/office/drawing/2014/main" id="{AE0BCF63-AFF9-6055-B3FD-9D12DD5293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0345"/>
            <a:ext cx="3918675" cy="3356660"/>
          </a:xfrm>
          <a:prstGeom prst="rect">
            <a:avLst/>
          </a:prstGeom>
        </p:spPr>
      </p:pic>
      <p:pic>
        <p:nvPicPr>
          <p:cNvPr id="11" name="Resim 10" descr="metin içeren bir resim&#10;&#10;Açıklama otomatik olarak oluşturuldu">
            <a:extLst>
              <a:ext uri="{FF2B5EF4-FFF2-40B4-BE49-F238E27FC236}">
                <a16:creationId xmlns:a16="http://schemas.microsoft.com/office/drawing/2014/main" id="{DF1571A2-0F0A-8482-CBC8-1BB70AD111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 y="3428999"/>
            <a:ext cx="3918674" cy="2747463"/>
          </a:xfrm>
          <a:prstGeom prst="rect">
            <a:avLst/>
          </a:prstGeom>
        </p:spPr>
      </p:pic>
    </p:spTree>
    <p:extLst>
      <p:ext uri="{BB962C8B-B14F-4D97-AF65-F5344CB8AC3E}">
        <p14:creationId xmlns:p14="http://schemas.microsoft.com/office/powerpoint/2010/main" val="1150811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C77BAA5-042F-89C9-05DD-DE959E5AAE6B}"/>
              </a:ext>
            </a:extLst>
          </p:cNvPr>
          <p:cNvSpPr>
            <a:spLocks noGrp="1"/>
          </p:cNvSpPr>
          <p:nvPr>
            <p:ph type="title"/>
          </p:nvPr>
        </p:nvSpPr>
        <p:spPr/>
        <p:txBody>
          <a:bodyPr/>
          <a:lstStyle/>
          <a:p>
            <a:r>
              <a:rPr lang="tr-TR" dirty="0" err="1"/>
              <a:t>Purchase</a:t>
            </a:r>
            <a:r>
              <a:rPr lang="tr-TR" dirty="0"/>
              <a:t> </a:t>
            </a:r>
            <a:r>
              <a:rPr lang="tr-TR" dirty="0" err="1"/>
              <a:t>result</a:t>
            </a:r>
            <a:r>
              <a:rPr lang="tr-TR" dirty="0"/>
              <a:t> </a:t>
            </a:r>
            <a:r>
              <a:rPr lang="tr-TR" dirty="0" err="1"/>
              <a:t>component</a:t>
            </a:r>
            <a:endParaRPr lang="tr-TR" dirty="0"/>
          </a:p>
        </p:txBody>
      </p:sp>
      <p:sp>
        <p:nvSpPr>
          <p:cNvPr id="3" name="İçerik Yer Tutucusu 2">
            <a:extLst>
              <a:ext uri="{FF2B5EF4-FFF2-40B4-BE49-F238E27FC236}">
                <a16:creationId xmlns:a16="http://schemas.microsoft.com/office/drawing/2014/main" id="{E72EB210-8707-DF69-F5C5-2AFF4F2D95AE}"/>
              </a:ext>
            </a:extLst>
          </p:cNvPr>
          <p:cNvSpPr>
            <a:spLocks noGrp="1"/>
          </p:cNvSpPr>
          <p:nvPr>
            <p:ph idx="1"/>
          </p:nvPr>
        </p:nvSpPr>
        <p:spPr/>
        <p:txBody>
          <a:bodyPr/>
          <a:lstStyle/>
          <a:p>
            <a:r>
              <a:rPr lang="tr-TR" dirty="0" err="1"/>
              <a:t>Purchase</a:t>
            </a:r>
            <a:r>
              <a:rPr lang="tr-TR" dirty="0"/>
              <a:t> </a:t>
            </a:r>
            <a:r>
              <a:rPr lang="tr-TR" dirty="0" err="1"/>
              <a:t>Result</a:t>
            </a:r>
            <a:r>
              <a:rPr lang="tr-TR" dirty="0"/>
              <a:t> sayfamızda, ödeme yapılıp koltukların sahiplerinin bilgileri eksiksiz tamamlayıp biletimizin başarıyla alındığı ve e-mail adresimizin kontrol edilmesini gösteren </a:t>
            </a:r>
            <a:r>
              <a:rPr lang="tr-TR" dirty="0" err="1"/>
              <a:t>alert</a:t>
            </a:r>
            <a:r>
              <a:rPr lang="tr-TR" dirty="0"/>
              <a:t> geldikten sonra, biletlerimizin bilgileri ve ödeme yapılan kişi ve kart bilgileri tekrardan gösterilmektedir.</a:t>
            </a:r>
          </a:p>
        </p:txBody>
      </p:sp>
    </p:spTree>
    <p:extLst>
      <p:ext uri="{BB962C8B-B14F-4D97-AF65-F5344CB8AC3E}">
        <p14:creationId xmlns:p14="http://schemas.microsoft.com/office/powerpoint/2010/main" val="3106575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descr="metin içeren bir resim&#10;&#10;Açıklama otomatik olarak oluşturuldu">
            <a:extLst>
              <a:ext uri="{FF2B5EF4-FFF2-40B4-BE49-F238E27FC236}">
                <a16:creationId xmlns:a16="http://schemas.microsoft.com/office/drawing/2014/main" id="{889D6E4A-E66F-CCAC-A0CA-BE3EE2D33F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05667" y="787399"/>
            <a:ext cx="5884333" cy="4775201"/>
          </a:xfrm>
        </p:spPr>
      </p:pic>
    </p:spTree>
    <p:extLst>
      <p:ext uri="{BB962C8B-B14F-4D97-AF65-F5344CB8AC3E}">
        <p14:creationId xmlns:p14="http://schemas.microsoft.com/office/powerpoint/2010/main" val="4226601199"/>
      </p:ext>
    </p:extLst>
  </p:cSld>
  <p:clrMapOvr>
    <a:masterClrMapping/>
  </p:clrMapOvr>
</p:sld>
</file>

<file path=ppt/theme/theme1.xml><?xml version="1.0" encoding="utf-8"?>
<a:theme xmlns:a="http://schemas.openxmlformats.org/drawingml/2006/main" name="Galeri">
  <a:themeElements>
    <a:clrScheme name="Galeri">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eri">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eri">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TM10001114[[fn=Galeri]]</Template>
  <TotalTime>74</TotalTime>
  <Words>590</Words>
  <Application>Microsoft Office PowerPoint</Application>
  <PresentationFormat>Geniş ekran</PresentationFormat>
  <Paragraphs>51</Paragraphs>
  <Slides>33</Slides>
  <Notes>0</Notes>
  <HiddenSlides>0</HiddenSlides>
  <MMClips>1</MMClips>
  <ScaleCrop>false</ScaleCrop>
  <HeadingPairs>
    <vt:vector size="6" baseType="variant">
      <vt:variant>
        <vt:lpstr>Kullanılan Yazı Tipleri</vt:lpstr>
      </vt:variant>
      <vt:variant>
        <vt:i4>2</vt:i4>
      </vt:variant>
      <vt:variant>
        <vt:lpstr>Tema</vt:lpstr>
      </vt:variant>
      <vt:variant>
        <vt:i4>1</vt:i4>
      </vt:variant>
      <vt:variant>
        <vt:lpstr>Slayt Başlıkları</vt:lpstr>
      </vt:variant>
      <vt:variant>
        <vt:i4>33</vt:i4>
      </vt:variant>
    </vt:vector>
  </HeadingPairs>
  <TitlesOfParts>
    <vt:vector size="36" baseType="lpstr">
      <vt:lpstr>Arial</vt:lpstr>
      <vt:lpstr>Gill Sans MT</vt:lpstr>
      <vt:lpstr>Galeri</vt:lpstr>
      <vt:lpstr>Otobüs bilet sistemi</vt:lpstr>
      <vt:lpstr>PROJENİN AMACI</vt:lpstr>
      <vt:lpstr>Projede kullanılan TEKNOLOJİLER</vt:lpstr>
      <vt:lpstr>Home page cOMPONENT</vt:lpstr>
      <vt:lpstr>PowerPoint Sunusu</vt:lpstr>
      <vt:lpstr>Purchase page component</vt:lpstr>
      <vt:lpstr>PowerPoint Sunusu</vt:lpstr>
      <vt:lpstr>Purchase result component</vt:lpstr>
      <vt:lpstr>PowerPoint Sunusu</vt:lpstr>
      <vt:lpstr>Tıcket screen  component</vt:lpstr>
      <vt:lpstr>PowerPoint Sunusu</vt:lpstr>
      <vt:lpstr>Travel panel component</vt:lpstr>
      <vt:lpstr>PowerPoint Sunusu</vt:lpstr>
      <vt:lpstr>Add passenger component</vt:lpstr>
      <vt:lpstr>PowerPoint Sunusu</vt:lpstr>
      <vt:lpstr>Bus component</vt:lpstr>
      <vt:lpstr>PowerPoint Sunusu</vt:lpstr>
      <vt:lpstr>Bus layout 1 ve 2 components</vt:lpstr>
      <vt:lpstr>PowerPoint Sunusu</vt:lpstr>
      <vt:lpstr>Lıst component</vt:lpstr>
      <vt:lpstr>Logın component</vt:lpstr>
      <vt:lpstr>Seat component</vt:lpstr>
      <vt:lpstr>PowerPoint Sunusu</vt:lpstr>
      <vt:lpstr>Tıcket result component</vt:lpstr>
      <vt:lpstr>TRAVEL SELECTION COMPONENT</vt:lpstr>
      <vt:lpstr>Trıp detaıls component</vt:lpstr>
      <vt:lpstr>PowerPoint Sunusu</vt:lpstr>
      <vt:lpstr>Bus type 1ve 2, ınıtıal data</vt:lpstr>
      <vt:lpstr>PowerPoint Sunusu</vt:lpstr>
      <vt:lpstr>Travel js, Operatıon js DataChecker</vt:lpstr>
      <vt:lpstr>PowerPoint Sunusu</vt:lpstr>
      <vt:lpstr>APP Js</vt:lpstr>
      <vt:lpstr>Otobüs bilet sistemin demo videosu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Otobüs bilet sistemi</dc:title>
  <dc:creator>Mehmet KAYACI</dc:creator>
  <cp:lastModifiedBy>Mehmet KAYACI</cp:lastModifiedBy>
  <cp:revision>1</cp:revision>
  <dcterms:created xsi:type="dcterms:W3CDTF">2022-06-08T13:50:14Z</dcterms:created>
  <dcterms:modified xsi:type="dcterms:W3CDTF">2022-06-08T15:05:13Z</dcterms:modified>
</cp:coreProperties>
</file>

<file path=docProps/thumbnail.jpeg>
</file>